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7" r:id="rId3"/>
    <p:sldId id="264" r:id="rId4"/>
    <p:sldId id="258" r:id="rId5"/>
    <p:sldId id="266" r:id="rId6"/>
    <p:sldId id="265" r:id="rId7"/>
    <p:sldId id="267" r:id="rId8"/>
    <p:sldId id="280" r:id="rId9"/>
    <p:sldId id="259" r:id="rId10"/>
    <p:sldId id="269" r:id="rId11"/>
    <p:sldId id="261" r:id="rId12"/>
    <p:sldId id="272" r:id="rId13"/>
    <p:sldId id="268" r:id="rId14"/>
    <p:sldId id="277" r:id="rId15"/>
    <p:sldId id="276" r:id="rId16"/>
    <p:sldId id="274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453" autoAdjust="0"/>
  </p:normalViewPr>
  <p:slideViewPr>
    <p:cSldViewPr>
      <p:cViewPr varScale="1">
        <p:scale>
          <a:sx n="57" d="100"/>
          <a:sy n="57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61E0-5F5C-42FB-AE14-64B67D1E6E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103C-A20D-44B4-BBF5-568F7A39A9BB}" type="slidenum">
              <a:rPr lang="en-US"/>
              <a:pPr/>
              <a:t>16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9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E:/TOI%20PEK%20(H)/Ngoi%20truong%20cua%20em%20-%20Xuan%20mai.mp3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7.wmf"/><Relationship Id="rId5" Type="http://schemas.openxmlformats.org/officeDocument/2006/relationships/image" Target="../media/image1.gif"/><Relationship Id="rId10" Type="http://schemas.openxmlformats.org/officeDocument/2006/relationships/image" Target="../media/image6.wmf"/><Relationship Id="rId4" Type="http://schemas.openxmlformats.org/officeDocument/2006/relationships/hyperlink" Target="http://www.glitter-graphics.com/" TargetMode="External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E:/TOI%20PEK%20(H)/Ngoi%20truong%20cua%20em%20-%20Xuan%20mai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4343400" y="4953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990600" y="2640013"/>
            <a:ext cx="6645275" cy="3062287"/>
            <a:chOff x="336" y="514"/>
            <a:chExt cx="4186" cy="1929"/>
          </a:xfrm>
        </p:grpSpPr>
        <p:sp>
          <p:nvSpPr>
            <p:cNvPr id="4100" name="Text Box 7"/>
            <p:cNvSpPr txBox="1">
              <a:spLocks noChangeArrowheads="1"/>
            </p:cNvSpPr>
            <p:nvPr/>
          </p:nvSpPr>
          <p:spPr bwMode="auto">
            <a:xfrm>
              <a:off x="336" y="2251"/>
              <a:ext cx="40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4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102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30" y="1647"/>
              <a:ext cx="37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kern="1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Arial"/>
                </a:rPr>
                <a:t> MÔN: LUYỆN TỪ VÀ CÂU </a:t>
              </a:r>
            </a:p>
          </p:txBody>
        </p:sp>
        <p:sp>
          <p:nvSpPr>
            <p:cNvPr id="410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64" y="514"/>
              <a:ext cx="3552" cy="6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  <a:cs typeface="Arial"/>
                </a:rPr>
                <a:t>LỚP 4A4</a:t>
              </a:r>
            </a:p>
          </p:txBody>
        </p:sp>
      </p:grpSp>
      <p:pic>
        <p:nvPicPr>
          <p:cNvPr id="4104" name="Picture 19" descr="367022b87o22zeg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9850"/>
            <a:ext cx="22098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" descr="367022b87o22zeg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572000"/>
            <a:ext cx="1924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1" descr="0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152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0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152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WordArt 23"/>
          <p:cNvSpPr>
            <a:spLocks noChangeArrowheads="1" noChangeShapeType="1" noTextEdit="1"/>
          </p:cNvSpPr>
          <p:nvPr/>
        </p:nvSpPr>
        <p:spPr bwMode="auto">
          <a:xfrm>
            <a:off x="1962150" y="5724525"/>
            <a:ext cx="5048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GV: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 HÀ</a:t>
            </a:r>
          </a:p>
        </p:txBody>
      </p:sp>
      <p:grpSp>
        <p:nvGrpSpPr>
          <p:cNvPr id="4109" name="Group 13"/>
          <p:cNvGrpSpPr>
            <a:grpSpLocks noChangeAspect="1"/>
          </p:cNvGrpSpPr>
          <p:nvPr/>
        </p:nvGrpSpPr>
        <p:grpSpPr bwMode="auto">
          <a:xfrm>
            <a:off x="30163" y="-23380"/>
            <a:ext cx="9190037" cy="6858000"/>
            <a:chOff x="0" y="0"/>
            <a:chExt cx="5726" cy="4271"/>
          </a:xfrm>
        </p:grpSpPr>
        <p:pic>
          <p:nvPicPr>
            <p:cNvPr id="4110" name="Picture 15" descr="XMSTRER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678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XMSTRER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" y="486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5" descr="XMSTRER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87" y="-1763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 descr="CRNRC40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0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8" descr="CRNRC4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9" descr="CRNRC40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3558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0" descr="CRNRC40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20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5" descr="XMSTRER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65" y="2270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8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taochu_bgr_135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taochu_bgr_135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taochu_bgr_135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058" fill="hold"/>
                                        <p:tgtEl>
                                          <p:spTgt spid="4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2</a:t>
            </a: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228600" y="646549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Times New Roman" pitchFamily="18" charset="0"/>
              </a:rPr>
              <a:t>    Chọn khoảng 3 câu trong bài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Văn 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685800" y="2293154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M: Thuở đi học, Cao Bá Quát viết chữ rất xấu nên nhiều bài văn dù hay vẫn bị thầy cho điểm kém.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- Thuở đi học, chữ Cao Bá Quát thế nào?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Chữ ai xấu?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Vì sao Cao Bá Quát thường bị điểm kém?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Vì sao nhiều bài văn của Cao Ba Quát dù hay vẫn bị điểm kém?</a:t>
            </a:r>
          </a:p>
        </p:txBody>
      </p: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8838" y="1264693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Em hãy đặt một câu hỏi 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0916" y="19812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3</a:t>
            </a: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1506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54882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88333" y="1676400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3565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96" y="30752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00964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86736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2620" y="1238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Câu hỏi dùng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Để kể về sự việc. </a:t>
            </a: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phẩy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hỏi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Hỏi người khác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Tự hỏi mình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Cả A và B đều đúng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là câu hỏi?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làm bài xong chưa?</a:t>
            </a: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chăm học quá!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Các em làm bài tập.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     là câu gì?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Câu kể.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.  Câu nghi vấn.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 Câu cảm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1" descr="Picture9.png"/>
          <p:cNvPicPr>
            <a:picLocks noGrp="1" noChangeAspect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64770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981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1207E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giáo mạnh khỏe!</a:t>
            </a:r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2209800" y="4875213"/>
            <a:ext cx="5257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</a:p>
        </p:txBody>
      </p:sp>
      <p:pic>
        <p:nvPicPr>
          <p:cNvPr id="6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t n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4933" grpId="0"/>
      <p:bldP spid="1249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0" y="1907920"/>
            <a:ext cx="4058391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1073638"/>
            <a:ext cx="3743260" cy="2232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1: Câu hỏi còn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3161140"/>
            <a:ext cx="3800540" cy="2197266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1081309"/>
            <a:ext cx="3743260" cy="20798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2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>
                <a:solidFill>
                  <a:srgbClr val="008000"/>
                </a:solidFill>
              </a:rPr>
              <a:t>để</a:t>
            </a:r>
            <a:r>
              <a:rPr lang="en-US" sz="3200" b="1">
                <a:solidFill>
                  <a:srgbClr val="008000"/>
                </a:solidFill>
              </a:rPr>
              <a:t> làm gì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3305869"/>
            <a:ext cx="3800540" cy="204725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3: Cuối câu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Lăng Bác Hồ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4478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54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Những từ nào sau đây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nêu những thử thách đối với ý chí, nghị lực của con người.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  A.    gian nan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  B.    quyết chí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  C.    kiên trì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  D.    chông gai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164869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3827314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31699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418" y="39624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“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I. NHẬN XÉT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" y="228600"/>
            <a:ext cx="9829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DẤU CHẤM HỎI</a:t>
            </a:r>
          </a:p>
        </p:txBody>
      </p:sp>
    </p:spTree>
    <p:extLst>
      <p:ext uri="{BB962C8B-B14F-4D97-AF65-F5344CB8AC3E}">
        <p14:creationId xmlns:p14="http://schemas.microsoft.com/office/powerpoint/2010/main" val="2493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8473" y="1985413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Ghi 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7985" y="1981200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473" y="381000"/>
            <a:ext cx="5537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50470"/>
              </p:ext>
            </p:extLst>
          </p:nvPr>
        </p:nvGraphicFramePr>
        <p:xfrm>
          <a:off x="50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1759327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2597527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3048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IMG_009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61" y="228599"/>
            <a:ext cx="8156877" cy="5867401"/>
          </a:xfr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133600" y="6218198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           Lăng Bác Hồ</a:t>
            </a:r>
          </a:p>
        </p:txBody>
      </p:sp>
    </p:spTree>
    <p:extLst>
      <p:ext uri="{BB962C8B-B14F-4D97-AF65-F5344CB8AC3E}">
        <p14:creationId xmlns:p14="http://schemas.microsoft.com/office/powerpoint/2010/main" val="139731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33405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91508"/>
              </p:ext>
            </p:extLst>
          </p:nvPr>
        </p:nvGraphicFramePr>
        <p:xfrm>
          <a:off x="133456" y="1811615"/>
          <a:ext cx="8877300" cy="4663440"/>
        </p:xfrm>
        <a:graphic>
          <a:graphicData uri="http://schemas.openxmlformats.org/drawingml/2006/table">
            <a:tbl>
              <a:tblPr/>
              <a:tblGrid>
                <a:gridCol w="4133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983</Words>
  <Application>Microsoft Office PowerPoint</Application>
  <PresentationFormat>On-screen Show (4:3)</PresentationFormat>
  <Paragraphs>182</Paragraphs>
  <Slides>17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</cp:lastModifiedBy>
  <cp:revision>42</cp:revision>
  <dcterms:created xsi:type="dcterms:W3CDTF">2015-11-24T00:55:40Z</dcterms:created>
  <dcterms:modified xsi:type="dcterms:W3CDTF">2021-12-16T01:23:51Z</dcterms:modified>
</cp:coreProperties>
</file>